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sldIdLst>
    <p:sldId id="256" r:id="rId2"/>
    <p:sldId id="257" r:id="rId3"/>
    <p:sldId id="260" r:id="rId4"/>
    <p:sldId id="262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90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6B28-4FB1-4354-A840-532B7D16F505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6414-E52C-4FC0-86FF-8F1E810D0F94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99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6B28-4FB1-4354-A840-532B7D16F505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6414-E52C-4FC0-86FF-8F1E810D0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9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6B28-4FB1-4354-A840-532B7D16F505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6414-E52C-4FC0-86FF-8F1E810D0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754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6B28-4FB1-4354-A840-532B7D16F505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6414-E52C-4FC0-86FF-8F1E810D0F94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6311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6B28-4FB1-4354-A840-532B7D16F505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6414-E52C-4FC0-86FF-8F1E810D0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916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6B28-4FB1-4354-A840-532B7D16F505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6414-E52C-4FC0-86FF-8F1E810D0F94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1238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6B28-4FB1-4354-A840-532B7D16F505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6414-E52C-4FC0-86FF-8F1E810D0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3671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6B28-4FB1-4354-A840-532B7D16F505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6414-E52C-4FC0-86FF-8F1E810D0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749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6B28-4FB1-4354-A840-532B7D16F505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6414-E52C-4FC0-86FF-8F1E810D0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07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6B28-4FB1-4354-A840-532B7D16F505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6414-E52C-4FC0-86FF-8F1E810D0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683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6B28-4FB1-4354-A840-532B7D16F505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6414-E52C-4FC0-86FF-8F1E810D0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70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6B28-4FB1-4354-A840-532B7D16F505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6414-E52C-4FC0-86FF-8F1E810D0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07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6B28-4FB1-4354-A840-532B7D16F505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6414-E52C-4FC0-86FF-8F1E810D0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20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6B28-4FB1-4354-A840-532B7D16F505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6414-E52C-4FC0-86FF-8F1E810D0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36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6B28-4FB1-4354-A840-532B7D16F505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6414-E52C-4FC0-86FF-8F1E810D0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854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6B28-4FB1-4354-A840-532B7D16F505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6414-E52C-4FC0-86FF-8F1E810D0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71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6B28-4FB1-4354-A840-532B7D16F505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96414-E52C-4FC0-86FF-8F1E810D0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3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1756B28-4FB1-4354-A840-532B7D16F505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5696414-E52C-4FC0-86FF-8F1E810D0F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909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lisbrasil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lisbrasil.com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6600" dirty="0" smtClean="0"/>
              <a:t>Lei e </a:t>
            </a:r>
            <a:br>
              <a:rPr lang="pt-BR" sz="6600" dirty="0" smtClean="0"/>
            </a:br>
            <a:r>
              <a:rPr lang="pt-BR" sz="6600" dirty="0" smtClean="0"/>
              <a:t>Promessa </a:t>
            </a:r>
            <a:br>
              <a:rPr lang="pt-BR" sz="6600" dirty="0" smtClean="0"/>
            </a:br>
            <a:r>
              <a:rPr lang="pt-BR" sz="6600" dirty="0" smtClean="0"/>
              <a:t>do Lobinho</a:t>
            </a:r>
            <a:endParaRPr lang="pt-BR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4212" y="6113418"/>
            <a:ext cx="10432279" cy="461554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hlinkClick r:id="rId2"/>
              </a:rPr>
              <a:t>www.lisbrasil.com</a:t>
            </a:r>
            <a:r>
              <a:rPr lang="pt-BR" sz="2400" b="1" dirty="0" smtClean="0">
                <a:solidFill>
                  <a:srgbClr val="002060"/>
                </a:solidFill>
              </a:rPr>
              <a:t>  legendando um filme de origem desconhecida</a:t>
            </a:r>
            <a:endParaRPr lang="pt-BR" sz="2400" b="1" dirty="0">
              <a:solidFill>
                <a:srgbClr val="00206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5" y="4991502"/>
            <a:ext cx="1539038" cy="112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45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omessaDoLobinho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57910" y="29549"/>
            <a:ext cx="6716396" cy="671639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868013" y="29549"/>
            <a:ext cx="6726654" cy="68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2060"/>
                </a:solidFill>
              </a:rPr>
              <a:t>Promessa do Lobinho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68709" y="5888666"/>
            <a:ext cx="6705597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300" b="1" dirty="0" smtClean="0">
                <a:solidFill>
                  <a:srgbClr val="002060"/>
                </a:solidFill>
              </a:rPr>
              <a:t>Prometo fazer o Melhor Possível para cumprir meus deveres para com Deus e minha Pátria. </a:t>
            </a:r>
            <a:endParaRPr lang="pt-BR" sz="23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57910" y="5870422"/>
            <a:ext cx="6716396" cy="8925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002060"/>
                </a:solidFill>
              </a:rPr>
              <a:t>Obedecer a Lei do Lobinho.</a:t>
            </a:r>
          </a:p>
          <a:p>
            <a:r>
              <a:rPr lang="pt-BR" sz="2600" b="1" dirty="0" smtClean="0">
                <a:solidFill>
                  <a:srgbClr val="002060"/>
                </a:solidFill>
              </a:rPr>
              <a:t> </a:t>
            </a:r>
            <a:endParaRPr lang="pt-BR" sz="2600" b="1" dirty="0">
              <a:solidFill>
                <a:srgbClr val="00206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857910" y="5879395"/>
            <a:ext cx="6736757" cy="8925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002060"/>
                </a:solidFill>
              </a:rPr>
              <a:t>E fazer todos os dias uma boa ação.</a:t>
            </a:r>
          </a:p>
          <a:p>
            <a:r>
              <a:rPr lang="pt-BR" sz="2600" b="1" dirty="0" smtClean="0">
                <a:solidFill>
                  <a:srgbClr val="002060"/>
                </a:solidFill>
              </a:rPr>
              <a:t> </a:t>
            </a:r>
            <a:endParaRPr lang="pt-BR" sz="2600" b="1" dirty="0">
              <a:solidFill>
                <a:srgbClr val="00206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5" y="4991502"/>
            <a:ext cx="1539038" cy="112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000"/>
    </mc:Choice>
    <mc:Fallback>
      <p:transition spd="slow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omessaDoLobinho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50084" y="47592"/>
            <a:ext cx="6726654" cy="672665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868007" y="5907508"/>
            <a:ext cx="6726654" cy="86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3600" dirty="0">
              <a:solidFill>
                <a:srgbClr val="00206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841120" y="38512"/>
            <a:ext cx="6726654" cy="68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3600" dirty="0">
              <a:solidFill>
                <a:srgbClr val="00206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47742" y="29550"/>
            <a:ext cx="6726654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2060"/>
                </a:solidFill>
              </a:rPr>
              <a:t>Lei do Lobinho</a:t>
            </a:r>
            <a:endParaRPr lang="pt-BR" sz="3600" b="1" dirty="0">
              <a:solidFill>
                <a:srgbClr val="00206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50084" y="5890227"/>
            <a:ext cx="6726654" cy="8925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002060"/>
                </a:solidFill>
              </a:rPr>
              <a:t>O Lobinho ouve sempre os velhos lobos.</a:t>
            </a:r>
          </a:p>
          <a:p>
            <a:r>
              <a:rPr lang="pt-BR" sz="2600" b="1" dirty="0" smtClean="0">
                <a:solidFill>
                  <a:srgbClr val="002060"/>
                </a:solidFill>
              </a:rPr>
              <a:t> </a:t>
            </a:r>
            <a:endParaRPr lang="pt-BR" sz="2600" b="1" dirty="0">
              <a:solidFill>
                <a:srgbClr val="00206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68019" y="5881807"/>
            <a:ext cx="6742460" cy="8925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002060"/>
                </a:solidFill>
              </a:rPr>
              <a:t>O Lobinho pensa primeiro nos outros.</a:t>
            </a:r>
          </a:p>
          <a:p>
            <a:r>
              <a:rPr lang="pt-BR" sz="2600" b="1" dirty="0" smtClean="0">
                <a:solidFill>
                  <a:srgbClr val="002060"/>
                </a:solidFill>
              </a:rPr>
              <a:t> </a:t>
            </a:r>
            <a:endParaRPr lang="pt-BR" sz="2600" b="1" dirty="0">
              <a:solidFill>
                <a:srgbClr val="00206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850088" y="5880155"/>
            <a:ext cx="6760389" cy="8925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002060"/>
                </a:solidFill>
              </a:rPr>
              <a:t>O Lobinho abre os olhos e os ouvidos.</a:t>
            </a:r>
          </a:p>
          <a:p>
            <a:r>
              <a:rPr lang="pt-BR" sz="2600" b="1" dirty="0" smtClean="0">
                <a:solidFill>
                  <a:srgbClr val="002060"/>
                </a:solidFill>
              </a:rPr>
              <a:t> </a:t>
            </a:r>
            <a:endParaRPr lang="pt-BR" sz="2600" b="1" dirty="0">
              <a:solidFill>
                <a:srgbClr val="00206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832154" y="5884433"/>
            <a:ext cx="6717690" cy="8925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002060"/>
                </a:solidFill>
              </a:rPr>
              <a:t>O Lobinho é limpo e está sempre alegre.</a:t>
            </a:r>
          </a:p>
          <a:p>
            <a:r>
              <a:rPr lang="pt-BR" sz="2600" b="1" dirty="0" smtClean="0">
                <a:solidFill>
                  <a:srgbClr val="002060"/>
                </a:solidFill>
              </a:rPr>
              <a:t> </a:t>
            </a:r>
            <a:endParaRPr lang="pt-BR" sz="2600" b="1" dirty="0">
              <a:solidFill>
                <a:srgbClr val="00206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850111" y="5873037"/>
            <a:ext cx="6726655" cy="8925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600" b="1" dirty="0" smtClean="0">
                <a:solidFill>
                  <a:srgbClr val="002060"/>
                </a:solidFill>
              </a:rPr>
              <a:t>O Lobinho diz sempre a verdade.</a:t>
            </a:r>
          </a:p>
          <a:p>
            <a:r>
              <a:rPr lang="pt-BR" sz="2600" b="1" dirty="0" smtClean="0">
                <a:solidFill>
                  <a:srgbClr val="002060"/>
                </a:solidFill>
              </a:rPr>
              <a:t> </a:t>
            </a:r>
            <a:endParaRPr lang="pt-BR" sz="2600" b="1" dirty="0">
              <a:solidFill>
                <a:srgbClr val="002060"/>
              </a:solidFill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5" y="4991502"/>
            <a:ext cx="1539038" cy="112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1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000"/>
    </mc:Choice>
    <mc:Fallback>
      <p:transition spd="slow" advTm="2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2" grpId="0" animBg="1"/>
      <p:bldP spid="8" grpId="0" animBg="1"/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6600" dirty="0" smtClean="0"/>
              <a:t>Lei e </a:t>
            </a:r>
            <a:br>
              <a:rPr lang="pt-BR" sz="6600" dirty="0" smtClean="0"/>
            </a:br>
            <a:r>
              <a:rPr lang="pt-BR" sz="6600" dirty="0" smtClean="0"/>
              <a:t>Promessa </a:t>
            </a:r>
            <a:br>
              <a:rPr lang="pt-BR" sz="6600" dirty="0" smtClean="0"/>
            </a:br>
            <a:r>
              <a:rPr lang="pt-BR" sz="6600" dirty="0" smtClean="0"/>
              <a:t>do Lobinho</a:t>
            </a:r>
            <a:endParaRPr lang="pt-BR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4212" y="6113418"/>
            <a:ext cx="10432279" cy="461554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hlinkClick r:id="rId2"/>
              </a:rPr>
              <a:t>www.lisbrasil.com</a:t>
            </a:r>
            <a:r>
              <a:rPr lang="pt-BR" sz="2400" b="1" dirty="0" smtClean="0">
                <a:solidFill>
                  <a:srgbClr val="002060"/>
                </a:solidFill>
              </a:rPr>
              <a:t>  legendando um filme de origem desconhecida</a:t>
            </a:r>
            <a:endParaRPr lang="pt-BR" sz="2400" b="1" dirty="0">
              <a:solidFill>
                <a:srgbClr val="00206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5" y="4991502"/>
            <a:ext cx="1539038" cy="112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91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1100</TotalTime>
  <Words>102</Words>
  <Application>Microsoft Office PowerPoint</Application>
  <PresentationFormat>Widescreen</PresentationFormat>
  <Paragraphs>21</Paragraphs>
  <Slides>4</Slides>
  <Notes>0</Notes>
  <HiddenSlides>0</HiddenSlides>
  <MMClips>2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7" baseType="lpstr">
      <vt:lpstr>Century Gothic</vt:lpstr>
      <vt:lpstr>Wingdings 3</vt:lpstr>
      <vt:lpstr>Fatia</vt:lpstr>
      <vt:lpstr>Lei e  Promessa  do Lobinho</vt:lpstr>
      <vt:lpstr>Apresentação do PowerPoint</vt:lpstr>
      <vt:lpstr>Apresentação do PowerPoint</vt:lpstr>
      <vt:lpstr>Lei e  Promessa  do Lobinho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 e Promessa do Lobinho</dc:title>
  <dc:creator>Paulo Cabello</dc:creator>
  <cp:lastModifiedBy>Paulo Cabello</cp:lastModifiedBy>
  <cp:revision>17</cp:revision>
  <dcterms:created xsi:type="dcterms:W3CDTF">2018-06-19T21:13:44Z</dcterms:created>
  <dcterms:modified xsi:type="dcterms:W3CDTF">2018-06-20T15:34:01Z</dcterms:modified>
</cp:coreProperties>
</file>